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390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9989384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2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3600" b="1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  <a:endParaRPr lang="en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Shape 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 txBox="1"/>
          <p:nvPr/>
        </p:nvSpPr>
        <p:spPr>
          <a:xfrm>
            <a:off x="3381425" y="991025"/>
            <a:ext cx="4387199" cy="698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6000">
                <a:solidFill>
                  <a:srgbClr val="EF0000"/>
                </a:solidFill>
                <a:latin typeface="Gloria Hallelujah"/>
                <a:ea typeface="Gloria Hallelujah"/>
                <a:cs typeface="Gloria Hallelujah"/>
                <a:sym typeface="Gloria Hallelujah"/>
              </a:rPr>
              <a:t>Area</a:t>
            </a:r>
          </a:p>
        </p:txBody>
      </p:sp>
      <p:sp>
        <p:nvSpPr>
          <p:cNvPr id="32" name="Shape 32"/>
          <p:cNvSpPr txBox="1"/>
          <p:nvPr/>
        </p:nvSpPr>
        <p:spPr>
          <a:xfrm>
            <a:off x="1869050" y="2260575"/>
            <a:ext cx="5073600" cy="1187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36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By: Hayden Dean, Julian Cattles, and Bilal Al-Bassisi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Shape 38"/>
          <p:cNvSpPr txBox="1"/>
          <p:nvPr/>
        </p:nvSpPr>
        <p:spPr>
          <a:xfrm>
            <a:off x="1652425" y="932075"/>
            <a:ext cx="5678699" cy="3222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100">
              <a:solidFill>
                <a:srgbClr val="FFFFFF"/>
              </a:solidFill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0000"/>
                </a:solidFill>
                <a:latin typeface="Indie Flower"/>
                <a:ea typeface="Indie Flower"/>
                <a:cs typeface="Indie Flower"/>
                <a:sym typeface="Indie Flower"/>
              </a:rPr>
              <a:t>Chorus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0000"/>
                </a:solidFill>
                <a:latin typeface="Indie Flower"/>
                <a:ea typeface="Indie Flower"/>
                <a:cs typeface="Indie Flower"/>
                <a:sym typeface="Indie Flower"/>
              </a:rPr>
              <a:t>Area Area of Triangles and Quadrilaterals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endParaRPr sz="1700">
              <a:solidFill>
                <a:srgbClr val="FFFFFF"/>
              </a:solidFill>
              <a:latin typeface="Indie Flower"/>
              <a:ea typeface="Indie Flower"/>
              <a:cs typeface="Indie Flower"/>
              <a:sym typeface="Indie Flower"/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 u="sng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Verse 1 Julian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The area of a square is the square of the length of its side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Base times height, Base times height, just multiply, multiply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Just multiply diagonals, divide by 2, equaling  Area Area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This is a postulate it may sound tricky but theres no hysteria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Shape 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Shape 44"/>
          <p:cNvSpPr txBox="1"/>
          <p:nvPr/>
        </p:nvSpPr>
        <p:spPr>
          <a:xfrm>
            <a:off x="609600" y="457200"/>
            <a:ext cx="7457099" cy="3488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endParaRPr sz="1700">
              <a:solidFill>
                <a:srgbClr val="FFFFFF"/>
              </a:solidFill>
              <a:latin typeface="Indie Flower"/>
              <a:ea typeface="Indie Flower"/>
              <a:cs typeface="Indie Flower"/>
              <a:sym typeface="Indie Flower"/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EF0000"/>
                </a:solidFill>
                <a:latin typeface="Indie Flower"/>
                <a:ea typeface="Indie Flower"/>
                <a:cs typeface="Indie Flower"/>
                <a:sym typeface="Indie Flower"/>
              </a:rPr>
              <a:t>(Chorus)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EF0000"/>
                </a:solidFill>
                <a:latin typeface="Indie Flower"/>
                <a:ea typeface="Indie Flower"/>
                <a:cs typeface="Indie Flower"/>
                <a:sym typeface="Indie Flower"/>
              </a:rPr>
              <a:t>Area Area of Triangles and Quadrilaterals 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 u="sng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Verse 2 Hayden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endParaRPr sz="1700">
              <a:solidFill>
                <a:srgbClr val="FFFFFF"/>
              </a:solidFill>
              <a:latin typeface="Indie Flower"/>
              <a:ea typeface="Indie Flower"/>
              <a:cs typeface="Indie Flower"/>
              <a:sym typeface="Indie Flower"/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To find the area of a trapezoid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 Its ½ times height times b1 + b2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its actually not that hard to do 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And to find the area of a kite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do ½ times d1 times d2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And if you need to find the area of a rhombus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use the same formula for the kite and thats all you do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Shape 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Shape 50"/>
          <p:cNvSpPr txBox="1"/>
          <p:nvPr/>
        </p:nvSpPr>
        <p:spPr>
          <a:xfrm>
            <a:off x="1617525" y="815700"/>
            <a:ext cx="6074400" cy="3105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endParaRPr sz="1700">
              <a:solidFill>
                <a:srgbClr val="EF0000"/>
              </a:solidFill>
              <a:latin typeface="Indie Flower"/>
              <a:ea typeface="Indie Flower"/>
              <a:cs typeface="Indie Flower"/>
              <a:sym typeface="Indie Flower"/>
            </a:endParaRP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EF0000"/>
                </a:solidFill>
                <a:latin typeface="Indie Flower"/>
                <a:ea typeface="Indie Flower"/>
                <a:cs typeface="Indie Flower"/>
                <a:sym typeface="Indie Flower"/>
              </a:rPr>
              <a:t>(Chorus)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EF0000"/>
                </a:solidFill>
                <a:latin typeface="Indie Flower"/>
                <a:ea typeface="Indie Flower"/>
                <a:cs typeface="Indie Flower"/>
                <a:sym typeface="Indie Flower"/>
              </a:rPr>
              <a:t>Area Area of Triangles and Quadrilaterals</a:t>
            </a: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 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 u="sng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Verse 3 Bilal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To find the area of a rectangle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multiply  base times height 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then you will have your answer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and it will most likely be right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in this song we go ham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you also use base times height 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when finding area of a parallelogram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The Area of a triangle is half base times height 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you know what we sayin 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all these theorems and postulates are true</a:t>
            </a:r>
          </a:p>
          <a:p>
            <a:pPr lvl="0" algn="ctr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700">
                <a:solidFill>
                  <a:srgbClr val="FFFFFF"/>
                </a:solidFill>
                <a:latin typeface="Indie Flower"/>
                <a:ea typeface="Indie Flower"/>
                <a:cs typeface="Indie Flower"/>
                <a:sym typeface="Indie Flower"/>
              </a:rPr>
              <a:t>Son we ain’t even playin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Shape 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Shape 56"/>
          <p:cNvSpPr txBox="1"/>
          <p:nvPr/>
        </p:nvSpPr>
        <p:spPr>
          <a:xfrm rot="-1355740">
            <a:off x="1148971" y="1729733"/>
            <a:ext cx="1086170" cy="7152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 dirty="0" smtClean="0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AREA</a:t>
            </a:r>
            <a:endParaRPr lang="en" sz="2400" dirty="0">
              <a:solidFill>
                <a:srgbClr val="FFFFFF"/>
              </a:solidFill>
              <a:latin typeface="Shadows Into Light"/>
              <a:ea typeface="Shadows Into Light"/>
              <a:cs typeface="Shadows Into Light"/>
              <a:sym typeface="Shadows Into Light"/>
            </a:endParaRPr>
          </a:p>
        </p:txBody>
      </p:sp>
      <p:sp>
        <p:nvSpPr>
          <p:cNvPr id="57" name="Shape 57"/>
          <p:cNvSpPr txBox="1"/>
          <p:nvPr/>
        </p:nvSpPr>
        <p:spPr>
          <a:xfrm>
            <a:off x="2321000" y="1080000"/>
            <a:ext cx="4107900" cy="2059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9600" dirty="0">
                <a:solidFill>
                  <a:srgbClr val="FF0000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THE END</a:t>
            </a:r>
          </a:p>
        </p:txBody>
      </p:sp>
      <p:sp>
        <p:nvSpPr>
          <p:cNvPr id="58" name="Shape 58"/>
          <p:cNvSpPr txBox="1"/>
          <p:nvPr/>
        </p:nvSpPr>
        <p:spPr>
          <a:xfrm rot="-775057">
            <a:off x="2163548" y="2207849"/>
            <a:ext cx="1136122" cy="5121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dirty="0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AREA</a:t>
            </a:r>
          </a:p>
        </p:txBody>
      </p:sp>
      <p:sp>
        <p:nvSpPr>
          <p:cNvPr id="59" name="Shape 59"/>
          <p:cNvSpPr txBox="1"/>
          <p:nvPr/>
        </p:nvSpPr>
        <p:spPr>
          <a:xfrm rot="-4237017">
            <a:off x="6879607" y="2141870"/>
            <a:ext cx="1114390" cy="51197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dirty="0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AREA</a:t>
            </a:r>
          </a:p>
        </p:txBody>
      </p:sp>
      <p:sp>
        <p:nvSpPr>
          <p:cNvPr id="60" name="Shape 60"/>
          <p:cNvSpPr txBox="1"/>
          <p:nvPr/>
        </p:nvSpPr>
        <p:spPr>
          <a:xfrm rot="-4747058">
            <a:off x="2210532" y="3443839"/>
            <a:ext cx="1042153" cy="511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dirty="0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AREA</a:t>
            </a:r>
          </a:p>
        </p:txBody>
      </p:sp>
      <p:sp>
        <p:nvSpPr>
          <p:cNvPr id="61" name="Shape 61"/>
          <p:cNvSpPr txBox="1"/>
          <p:nvPr/>
        </p:nvSpPr>
        <p:spPr>
          <a:xfrm rot="4401297">
            <a:off x="2439715" y="1067846"/>
            <a:ext cx="1071988" cy="5119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dirty="0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AREA</a:t>
            </a:r>
          </a:p>
        </p:txBody>
      </p:sp>
      <p:sp>
        <p:nvSpPr>
          <p:cNvPr id="62" name="Shape 62"/>
          <p:cNvSpPr txBox="1"/>
          <p:nvPr/>
        </p:nvSpPr>
        <p:spPr>
          <a:xfrm rot="1423956">
            <a:off x="5904052" y="1217418"/>
            <a:ext cx="1169288" cy="5121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dirty="0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AREA</a:t>
            </a:r>
          </a:p>
        </p:txBody>
      </p:sp>
      <p:sp>
        <p:nvSpPr>
          <p:cNvPr id="63" name="Shape 63"/>
          <p:cNvSpPr txBox="1"/>
          <p:nvPr/>
        </p:nvSpPr>
        <p:spPr>
          <a:xfrm rot="-1535965">
            <a:off x="5908344" y="3105636"/>
            <a:ext cx="1073713" cy="5120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 dirty="0">
                <a:solidFill>
                  <a:srgbClr val="FFFFFF"/>
                </a:solidFill>
                <a:latin typeface="Shadows Into Light"/>
                <a:ea typeface="Shadows Into Light"/>
                <a:cs typeface="Shadows Into Light"/>
                <a:sym typeface="Shadows Into Light"/>
              </a:rPr>
              <a:t>AREA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233</Words>
  <Application>Microsoft Office PowerPoint</Application>
  <PresentationFormat>On-screen Show (16:9)</PresentationFormat>
  <Paragraphs>46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simple-light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JPPSS</cp:lastModifiedBy>
  <cp:revision>1</cp:revision>
  <dcterms:modified xsi:type="dcterms:W3CDTF">2014-12-05T04:17:29Z</dcterms:modified>
</cp:coreProperties>
</file>